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9" r:id="rId2"/>
    <p:sldId id="273" r:id="rId3"/>
    <p:sldId id="279" r:id="rId4"/>
    <p:sldId id="290" r:id="rId5"/>
    <p:sldId id="291" r:id="rId6"/>
    <p:sldId id="292" r:id="rId7"/>
    <p:sldId id="293" r:id="rId8"/>
    <p:sldId id="294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6784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passer d’une représentation d’un nombre à une autre.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39B180-52A8-02C4-31DB-5DB90C55F3A9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3FE50A-5581-06E7-5E59-0F97AADC1E35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F727FB-6113-B496-A4C9-424F77EDF783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65E96F-00FA-8185-43BB-9F5709100927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1670A1-A8E8-BA72-80C0-BD251304566F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8291E4-5CF6-58AD-AC5B-D06F1AC5342D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AD6CD3-A1DD-9FF1-8AB8-6A9E6F2EA0E8}"/>
              </a:ext>
            </a:extLst>
          </p:cNvPr>
          <p:cNvSpPr/>
          <p:nvPr/>
        </p:nvSpPr>
        <p:spPr>
          <a:xfrm>
            <a:off x="6381024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04C731-5F43-C121-6A13-F886B46A5C69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C2273A-C99C-FE51-920F-C9BEBFABEFC2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792A02-6923-F9D1-3DD1-BF2E91729FA8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221B84B-67EE-A837-44FE-8C732506EF50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EB963795-5B7D-DAB4-77A7-67DF8136D345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4681555-4802-78F5-7E99-A0490939D3EE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1941C344-2070-7D7C-20A1-B525E7A11CCD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35FA327-AFF5-21C4-BDAE-E486D82A6A36}"/>
              </a:ext>
            </a:extLst>
          </p:cNvPr>
          <p:cNvSpPr/>
          <p:nvPr/>
        </p:nvSpPr>
        <p:spPr>
          <a:xfrm>
            <a:off x="4202743" y="3336004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BF5D72-E586-B6AA-347C-15F361D962A6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A9726B-937C-4F5E-02D7-76550E0ECF69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F3DA27-3840-8476-46AE-3F349F648671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824CE980-693D-D5E7-C709-1E9D0A31944E}"/>
              </a:ext>
            </a:extLst>
          </p:cNvPr>
          <p:cNvSpPr/>
          <p:nvPr/>
        </p:nvSpPr>
        <p:spPr>
          <a:xfrm>
            <a:off x="1916462" y="200984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42B926-CF28-139B-E248-499F3F95D64F}"/>
              </a:ext>
            </a:extLst>
          </p:cNvPr>
          <p:cNvSpPr/>
          <p:nvPr/>
        </p:nvSpPr>
        <p:spPr>
          <a:xfrm>
            <a:off x="2027483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DCFD97-B5CF-001E-65A9-203537372F20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7B33F6-5174-A33D-3B17-5DEDEAD00CB4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A4E170-E9F6-F6F3-DE86-54AAC30E415A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435632-4884-FC5D-9A40-71E38B958AFF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13A48F-A68F-B2F1-3F6D-BA0F52874A83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6EDD961-1124-5B3B-ED31-807CD5E16CC0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83FD8B-FE24-ACF8-8CA8-3E900BC3041E}"/>
              </a:ext>
            </a:extLst>
          </p:cNvPr>
          <p:cNvSpPr/>
          <p:nvPr/>
        </p:nvSpPr>
        <p:spPr>
          <a:xfrm>
            <a:off x="6381024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2F30EEF-4647-A3D7-3FC9-466C85D8E747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221DB00-E726-7D17-12EF-FCA13F38CDA1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8076DF-3F00-C33A-5715-0CC6566B5095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AE8429E-C3DB-656C-1FDB-CECA58FDAB25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7CB9B131-6292-3835-119F-3E43308E0DB3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A248222F-9285-90F7-9B2E-D5AA7D1A8D7A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CDDB32EC-B55C-749F-2941-1F23A25F95E3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65AA73-B9D5-A567-D47D-FF267D9B3E51}"/>
              </a:ext>
            </a:extLst>
          </p:cNvPr>
          <p:cNvSpPr/>
          <p:nvPr/>
        </p:nvSpPr>
        <p:spPr>
          <a:xfrm>
            <a:off x="4202743" y="3336004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B30ECB-BB97-A28C-2031-DA0C1A5E9DF2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74A096-6DE5-590B-C36D-1262A221A7F1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682B8CB-9F25-4775-8187-576DA7CC196E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DFDF4E0-1238-312A-848F-677D098D733F}"/>
              </a:ext>
            </a:extLst>
          </p:cNvPr>
          <p:cNvSpPr/>
          <p:nvPr/>
        </p:nvSpPr>
        <p:spPr>
          <a:xfrm>
            <a:off x="1916462" y="200984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3A831-F96D-F21C-824D-C161447A47AD}"/>
              </a:ext>
            </a:extLst>
          </p:cNvPr>
          <p:cNvSpPr/>
          <p:nvPr/>
        </p:nvSpPr>
        <p:spPr>
          <a:xfrm>
            <a:off x="2027483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56F50B1-4B6B-1CFF-80D3-F37D7C8ADE88}"/>
              </a:ext>
            </a:extLst>
          </p:cNvPr>
          <p:cNvSpPr txBox="1"/>
          <p:nvPr/>
        </p:nvSpPr>
        <p:spPr>
          <a:xfrm>
            <a:off x="2458910" y="4872207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4 300 </a:t>
            </a:r>
            <a:r>
              <a:rPr lang="fr-FR" sz="3200" dirty="0"/>
              <a:t>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3</a:t>
            </a:r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70C0"/>
                </a:solidFill>
              </a:rPr>
              <a:t>8</a:t>
            </a:r>
            <a:r>
              <a:rPr lang="fr-FR" sz="3200" dirty="0"/>
              <a:t> &lt; </a:t>
            </a:r>
            <a:r>
              <a:rPr lang="fr-FR" sz="3200" dirty="0">
                <a:solidFill>
                  <a:schemeClr val="bg1"/>
                </a:solidFill>
              </a:rPr>
              <a:t>4 400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EFE526D-8134-00C0-7B0C-B3CC6CD36C2C}"/>
              </a:ext>
            </a:extLst>
          </p:cNvPr>
          <p:cNvSpPr txBox="1"/>
          <p:nvPr/>
        </p:nvSpPr>
        <p:spPr>
          <a:xfrm>
            <a:off x="2458910" y="4872205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4 300 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3</a:t>
            </a:r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70C0"/>
                </a:solidFill>
              </a:rPr>
              <a:t>8</a:t>
            </a:r>
            <a:r>
              <a:rPr lang="fr-FR" sz="3200" dirty="0"/>
              <a:t> &lt; 4 400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F1CA3-53AE-9879-9902-87EC0F60A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A0B0C-D6CE-EB34-5A4B-77E4FA02A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929F33-7B91-2D6C-E642-FBCEAA9D4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AC95DB-2E55-62B8-7777-539D87688612}"/>
              </a:ext>
            </a:extLst>
          </p:cNvPr>
          <p:cNvSpPr/>
          <p:nvPr/>
        </p:nvSpPr>
        <p:spPr>
          <a:xfrm>
            <a:off x="669701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E3EEA5-D5DD-1A7B-26AC-A558DC43ED26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E74A00CC-3057-7F3A-EB60-C7911339E899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4009AF4A-1C00-FE0B-41A5-DB5CF42B7CBF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6E6555-9E9A-83B0-4FA5-4401D6E17D1C}"/>
              </a:ext>
            </a:extLst>
          </p:cNvPr>
          <p:cNvSpPr/>
          <p:nvPr/>
        </p:nvSpPr>
        <p:spPr>
          <a:xfrm>
            <a:off x="4135226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28657E-82F7-76FF-FE92-87FC078BC999}"/>
              </a:ext>
            </a:extLst>
          </p:cNvPr>
          <p:cNvSpPr/>
          <p:nvPr/>
        </p:nvSpPr>
        <p:spPr>
          <a:xfrm>
            <a:off x="5580178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EFDDEA-151F-BB20-F5ED-C90BFC38DC13}"/>
              </a:ext>
            </a:extLst>
          </p:cNvPr>
          <p:cNvSpPr/>
          <p:nvPr/>
        </p:nvSpPr>
        <p:spPr>
          <a:xfrm>
            <a:off x="6639214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60282C-5124-7941-F051-696FDF38F0DC}"/>
              </a:ext>
            </a:extLst>
          </p:cNvPr>
          <p:cNvSpPr/>
          <p:nvPr/>
        </p:nvSpPr>
        <p:spPr>
          <a:xfrm>
            <a:off x="5580178" y="3331469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63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E9892-1421-DF41-C9A8-246AC2C49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BF91E4-9766-DDBB-CC38-0AA2ABA4E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F8AEE5-B84C-A7C6-2A12-A047424E1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63A06C-752A-9ED4-5645-FE87B14C0579}"/>
              </a:ext>
            </a:extLst>
          </p:cNvPr>
          <p:cNvSpPr/>
          <p:nvPr/>
        </p:nvSpPr>
        <p:spPr>
          <a:xfrm>
            <a:off x="669701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0AA4FB-AC78-8239-5D56-5DA8D6DBD79F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55FC99A7-97F5-2443-5DB3-A617AA43CA68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F8500102-BFE2-9A23-FD2E-3E632B7CF287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61B3FC5-88AA-09DA-5989-9AD53A16ABC1}"/>
              </a:ext>
            </a:extLst>
          </p:cNvPr>
          <p:cNvSpPr/>
          <p:nvPr/>
        </p:nvSpPr>
        <p:spPr>
          <a:xfrm>
            <a:off x="4135226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31BA52A-6609-32B7-8AA4-484F06327973}"/>
              </a:ext>
            </a:extLst>
          </p:cNvPr>
          <p:cNvSpPr/>
          <p:nvPr/>
        </p:nvSpPr>
        <p:spPr>
          <a:xfrm>
            <a:off x="5580178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70A3B07-9295-A1DE-D119-A01D65633BFE}"/>
              </a:ext>
            </a:extLst>
          </p:cNvPr>
          <p:cNvSpPr/>
          <p:nvPr/>
        </p:nvSpPr>
        <p:spPr>
          <a:xfrm>
            <a:off x="6639214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710C64-5F9A-B15D-4A1C-657B37A0EA3B}"/>
              </a:ext>
            </a:extLst>
          </p:cNvPr>
          <p:cNvSpPr/>
          <p:nvPr/>
        </p:nvSpPr>
        <p:spPr>
          <a:xfrm>
            <a:off x="5580178" y="3331469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3050877-89EA-68D6-69F4-0C491AFD58A0}"/>
              </a:ext>
            </a:extLst>
          </p:cNvPr>
          <p:cNvSpPr txBox="1"/>
          <p:nvPr/>
        </p:nvSpPr>
        <p:spPr>
          <a:xfrm>
            <a:off x="2447034" y="4919709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4 300 </a:t>
            </a:r>
            <a:r>
              <a:rPr lang="fr-FR" sz="3200" dirty="0"/>
              <a:t>&lt; </a:t>
            </a:r>
            <a:r>
              <a:rPr lang="fr-FR" sz="3200" dirty="0">
                <a:solidFill>
                  <a:srgbClr val="FFC000"/>
                </a:solidFill>
              </a:rPr>
              <a:t>2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5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70C0"/>
                </a:solidFill>
              </a:rPr>
              <a:t>0</a:t>
            </a:r>
            <a:r>
              <a:rPr lang="fr-FR" sz="3200" dirty="0"/>
              <a:t> &lt; </a:t>
            </a:r>
            <a:r>
              <a:rPr lang="fr-FR" sz="3200" dirty="0">
                <a:solidFill>
                  <a:schemeClr val="bg1"/>
                </a:solidFill>
              </a:rPr>
              <a:t>4 400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1F2AC5E-2E86-F3D9-99FD-D99FC37D1421}"/>
              </a:ext>
            </a:extLst>
          </p:cNvPr>
          <p:cNvSpPr txBox="1"/>
          <p:nvPr/>
        </p:nvSpPr>
        <p:spPr>
          <a:xfrm>
            <a:off x="2447033" y="4921653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2 500 &lt; </a:t>
            </a:r>
            <a:r>
              <a:rPr lang="fr-FR" sz="3200" dirty="0">
                <a:solidFill>
                  <a:srgbClr val="FFC000"/>
                </a:solidFill>
              </a:rPr>
              <a:t>2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5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70C0"/>
                </a:solidFill>
              </a:rPr>
              <a:t>0</a:t>
            </a:r>
            <a:r>
              <a:rPr lang="fr-FR" sz="3200" dirty="0"/>
              <a:t> &lt; 2 600</a:t>
            </a:r>
          </a:p>
        </p:txBody>
      </p:sp>
    </p:spTree>
    <p:extLst>
      <p:ext uri="{BB962C8B-B14F-4D97-AF65-F5344CB8AC3E}">
        <p14:creationId xmlns:p14="http://schemas.microsoft.com/office/powerpoint/2010/main" val="12952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6E974-8748-66E3-709C-1C3470B3B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63986-2E18-9648-3181-E55F59031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F95BB2-22CF-9B88-6B27-3CDA4CD626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7381D8-D43D-927D-6414-03084B1EA1BB}"/>
              </a:ext>
            </a:extLst>
          </p:cNvPr>
          <p:cNvSpPr/>
          <p:nvPr/>
        </p:nvSpPr>
        <p:spPr>
          <a:xfrm>
            <a:off x="5473161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E2CC77-6082-9D30-30CA-FD00924F720F}"/>
              </a:ext>
            </a:extLst>
          </p:cNvPr>
          <p:cNvSpPr/>
          <p:nvPr/>
        </p:nvSpPr>
        <p:spPr>
          <a:xfrm>
            <a:off x="5623616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78C693-069F-848B-78DD-577C28A67BA5}"/>
              </a:ext>
            </a:extLst>
          </p:cNvPr>
          <p:cNvSpPr/>
          <p:nvPr/>
        </p:nvSpPr>
        <p:spPr>
          <a:xfrm>
            <a:off x="5473161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0E8DCB-D504-6BB8-3778-22299768CCA4}"/>
              </a:ext>
            </a:extLst>
          </p:cNvPr>
          <p:cNvSpPr/>
          <p:nvPr/>
        </p:nvSpPr>
        <p:spPr>
          <a:xfrm>
            <a:off x="5473719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8A77CA-14FB-FB0B-4508-068DB40FFD72}"/>
              </a:ext>
            </a:extLst>
          </p:cNvPr>
          <p:cNvSpPr/>
          <p:nvPr/>
        </p:nvSpPr>
        <p:spPr>
          <a:xfrm>
            <a:off x="5624174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3CA09B-0D3A-F3BF-FBE1-52244EE6F457}"/>
              </a:ext>
            </a:extLst>
          </p:cNvPr>
          <p:cNvSpPr/>
          <p:nvPr/>
        </p:nvSpPr>
        <p:spPr>
          <a:xfrm>
            <a:off x="5473719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683DA3-D05D-88D2-8070-43985D9E2BDC}"/>
              </a:ext>
            </a:extLst>
          </p:cNvPr>
          <p:cNvSpPr/>
          <p:nvPr/>
        </p:nvSpPr>
        <p:spPr>
          <a:xfrm>
            <a:off x="2847978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525EA981-BC8F-E31D-B71D-18ACB6F9FD97}"/>
              </a:ext>
            </a:extLst>
          </p:cNvPr>
          <p:cNvSpPr/>
          <p:nvPr/>
        </p:nvSpPr>
        <p:spPr>
          <a:xfrm>
            <a:off x="3974531" y="235033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64CDFFC0-B5AF-F765-E6C0-ACA10EB21734}"/>
              </a:ext>
            </a:extLst>
          </p:cNvPr>
          <p:cNvSpPr/>
          <p:nvPr/>
        </p:nvSpPr>
        <p:spPr>
          <a:xfrm>
            <a:off x="2847978" y="23503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DA4B1732-FF39-DE92-6020-23E8292FE657}"/>
              </a:ext>
            </a:extLst>
          </p:cNvPr>
          <p:cNvSpPr/>
          <p:nvPr/>
        </p:nvSpPr>
        <p:spPr>
          <a:xfrm>
            <a:off x="5134259" y="235033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1F9710E-8503-779A-C438-4AF752C51F57}"/>
              </a:ext>
            </a:extLst>
          </p:cNvPr>
          <p:cNvSpPr/>
          <p:nvPr/>
        </p:nvSpPr>
        <p:spPr>
          <a:xfrm>
            <a:off x="4062944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5CEB711C-853B-2C1D-DCF5-5F4B49BD62D0}"/>
              </a:ext>
            </a:extLst>
          </p:cNvPr>
          <p:cNvSpPr/>
          <p:nvPr/>
        </p:nvSpPr>
        <p:spPr>
          <a:xfrm>
            <a:off x="4008723" y="124895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1584946D-5D8B-C5C5-8518-70A7AB4267E5}"/>
              </a:ext>
            </a:extLst>
          </p:cNvPr>
          <p:cNvSpPr/>
          <p:nvPr/>
        </p:nvSpPr>
        <p:spPr>
          <a:xfrm>
            <a:off x="2882170" y="124895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5D19DA81-A5A2-099F-33C4-5BDC97282178}"/>
              </a:ext>
            </a:extLst>
          </p:cNvPr>
          <p:cNvSpPr/>
          <p:nvPr/>
        </p:nvSpPr>
        <p:spPr>
          <a:xfrm>
            <a:off x="5168451" y="124894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37012502-7CF4-520E-1427-38E108C8D7EC}"/>
              </a:ext>
            </a:extLst>
          </p:cNvPr>
          <p:cNvSpPr/>
          <p:nvPr/>
        </p:nvSpPr>
        <p:spPr>
          <a:xfrm>
            <a:off x="1545650" y="241961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B55DFC81-0AE9-E02A-D784-F8468D4A3682}"/>
              </a:ext>
            </a:extLst>
          </p:cNvPr>
          <p:cNvSpPr/>
          <p:nvPr/>
        </p:nvSpPr>
        <p:spPr>
          <a:xfrm>
            <a:off x="1562237" y="129305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26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2E0D6-BB81-B2D0-BA53-42C73932B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D60897-6240-B65F-7841-FB9CC4B7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8F56F-67FB-0638-BD8A-8A200AF90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313BD-C8E3-300E-987C-D758C0766104}"/>
              </a:ext>
            </a:extLst>
          </p:cNvPr>
          <p:cNvSpPr/>
          <p:nvPr/>
        </p:nvSpPr>
        <p:spPr>
          <a:xfrm>
            <a:off x="5473161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22B996-4F0B-0F59-EF5F-A63209821FF6}"/>
              </a:ext>
            </a:extLst>
          </p:cNvPr>
          <p:cNvSpPr/>
          <p:nvPr/>
        </p:nvSpPr>
        <p:spPr>
          <a:xfrm>
            <a:off x="5623616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1B3187-712D-D475-BBF1-D0162E4B1BF9}"/>
              </a:ext>
            </a:extLst>
          </p:cNvPr>
          <p:cNvSpPr/>
          <p:nvPr/>
        </p:nvSpPr>
        <p:spPr>
          <a:xfrm>
            <a:off x="5473161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89DEA5-6291-3B7C-0739-191681283850}"/>
              </a:ext>
            </a:extLst>
          </p:cNvPr>
          <p:cNvSpPr/>
          <p:nvPr/>
        </p:nvSpPr>
        <p:spPr>
          <a:xfrm>
            <a:off x="5473719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4A3BE1-2227-98E4-3F42-4C936957C9D3}"/>
              </a:ext>
            </a:extLst>
          </p:cNvPr>
          <p:cNvSpPr/>
          <p:nvPr/>
        </p:nvSpPr>
        <p:spPr>
          <a:xfrm>
            <a:off x="5624174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B38982-A522-1CB2-EBF3-200176A977FA}"/>
              </a:ext>
            </a:extLst>
          </p:cNvPr>
          <p:cNvSpPr/>
          <p:nvPr/>
        </p:nvSpPr>
        <p:spPr>
          <a:xfrm>
            <a:off x="5473719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6DB30D-DDED-0697-178C-A9FB3E56796C}"/>
              </a:ext>
            </a:extLst>
          </p:cNvPr>
          <p:cNvSpPr/>
          <p:nvPr/>
        </p:nvSpPr>
        <p:spPr>
          <a:xfrm>
            <a:off x="2847978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B2FE07B3-08F3-FCB7-B35A-791D0D258186}"/>
              </a:ext>
            </a:extLst>
          </p:cNvPr>
          <p:cNvSpPr/>
          <p:nvPr/>
        </p:nvSpPr>
        <p:spPr>
          <a:xfrm>
            <a:off x="3974531" y="235033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8DAAFDB8-445A-A987-5F25-685A45992E94}"/>
              </a:ext>
            </a:extLst>
          </p:cNvPr>
          <p:cNvSpPr/>
          <p:nvPr/>
        </p:nvSpPr>
        <p:spPr>
          <a:xfrm>
            <a:off x="2847978" y="23503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C0BF4203-CE78-5F0E-A665-F4F700268431}"/>
              </a:ext>
            </a:extLst>
          </p:cNvPr>
          <p:cNvSpPr/>
          <p:nvPr/>
        </p:nvSpPr>
        <p:spPr>
          <a:xfrm>
            <a:off x="5134259" y="235033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97962DB-1347-5618-0830-7F170B639A98}"/>
              </a:ext>
            </a:extLst>
          </p:cNvPr>
          <p:cNvSpPr/>
          <p:nvPr/>
        </p:nvSpPr>
        <p:spPr>
          <a:xfrm>
            <a:off x="4062944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B8B2FD5B-4720-4616-D2BB-0592A7C8A4AF}"/>
              </a:ext>
            </a:extLst>
          </p:cNvPr>
          <p:cNvSpPr/>
          <p:nvPr/>
        </p:nvSpPr>
        <p:spPr>
          <a:xfrm>
            <a:off x="4008723" y="124895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E6CA214A-4CB0-1B7F-FED7-B794DF1F0934}"/>
              </a:ext>
            </a:extLst>
          </p:cNvPr>
          <p:cNvSpPr/>
          <p:nvPr/>
        </p:nvSpPr>
        <p:spPr>
          <a:xfrm>
            <a:off x="2882170" y="124895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Cube 48">
            <a:extLst>
              <a:ext uri="{FF2B5EF4-FFF2-40B4-BE49-F238E27FC236}">
                <a16:creationId xmlns:a16="http://schemas.microsoft.com/office/drawing/2014/main" id="{5CE3345C-9054-EEBE-ACE9-D2E8014CF173}"/>
              </a:ext>
            </a:extLst>
          </p:cNvPr>
          <p:cNvSpPr/>
          <p:nvPr/>
        </p:nvSpPr>
        <p:spPr>
          <a:xfrm>
            <a:off x="5168451" y="124894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A5F4659-59DF-BA08-BD57-66F1AFFB96F0}"/>
              </a:ext>
            </a:extLst>
          </p:cNvPr>
          <p:cNvSpPr txBox="1"/>
          <p:nvPr/>
        </p:nvSpPr>
        <p:spPr>
          <a:xfrm>
            <a:off x="2447034" y="4919709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4 300 </a:t>
            </a:r>
            <a:r>
              <a:rPr lang="fr-FR" sz="3200" dirty="0"/>
              <a:t>&lt; </a:t>
            </a:r>
            <a:r>
              <a:rPr lang="fr-FR" sz="3200" dirty="0">
                <a:solidFill>
                  <a:srgbClr val="FFC000"/>
                </a:solidFill>
              </a:rPr>
              <a:t>8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2</a:t>
            </a:r>
            <a:r>
              <a:rPr lang="fr-FR" sz="3200" dirty="0">
                <a:solidFill>
                  <a:srgbClr val="FF0000"/>
                </a:solidFill>
              </a:rPr>
              <a:t>0</a:t>
            </a:r>
            <a:r>
              <a:rPr lang="fr-FR" sz="3200" dirty="0">
                <a:solidFill>
                  <a:srgbClr val="0070C0"/>
                </a:solidFill>
              </a:rPr>
              <a:t>5</a:t>
            </a:r>
            <a:r>
              <a:rPr lang="fr-FR" sz="3200" dirty="0"/>
              <a:t> &lt; </a:t>
            </a:r>
            <a:r>
              <a:rPr lang="fr-FR" sz="3200" dirty="0">
                <a:solidFill>
                  <a:schemeClr val="bg1"/>
                </a:solidFill>
              </a:rPr>
              <a:t>4 400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240EBD8-9B57-1B7F-0C08-7B56A81E176E}"/>
              </a:ext>
            </a:extLst>
          </p:cNvPr>
          <p:cNvSpPr txBox="1"/>
          <p:nvPr/>
        </p:nvSpPr>
        <p:spPr>
          <a:xfrm>
            <a:off x="2447034" y="4908642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8 200 &lt; </a:t>
            </a:r>
            <a:r>
              <a:rPr lang="fr-FR" sz="3200" dirty="0">
                <a:solidFill>
                  <a:srgbClr val="FFC000"/>
                </a:solidFill>
              </a:rPr>
              <a:t>8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2</a:t>
            </a:r>
            <a:r>
              <a:rPr lang="fr-FR" sz="3200" dirty="0">
                <a:solidFill>
                  <a:srgbClr val="FF0000"/>
                </a:solidFill>
              </a:rPr>
              <a:t>0</a:t>
            </a:r>
            <a:r>
              <a:rPr lang="fr-FR" sz="3200" dirty="0">
                <a:solidFill>
                  <a:srgbClr val="0070C0"/>
                </a:solidFill>
              </a:rPr>
              <a:t>5</a:t>
            </a:r>
            <a:r>
              <a:rPr lang="fr-FR" sz="3200" dirty="0"/>
              <a:t> &lt; 8 300</a:t>
            </a: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6D7CFA4B-0253-A1B0-A49B-CBF912354252}"/>
              </a:ext>
            </a:extLst>
          </p:cNvPr>
          <p:cNvSpPr/>
          <p:nvPr/>
        </p:nvSpPr>
        <p:spPr>
          <a:xfrm>
            <a:off x="1545650" y="241961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7B907B0B-D07C-F614-9FE1-B655BDA3EE75}"/>
              </a:ext>
            </a:extLst>
          </p:cNvPr>
          <p:cNvSpPr/>
          <p:nvPr/>
        </p:nvSpPr>
        <p:spPr>
          <a:xfrm>
            <a:off x="1562237" y="129305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92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63DBB-228C-D1FB-CD6B-75E524AFB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427F2-0619-DB22-E55E-725120F02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92D8F-35A7-5D7C-39B2-9E638D338A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EFAF82-4EDC-D31C-4D6B-2BF2951394F1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D9EFE5-B609-0DEA-1F14-2DE271C0655A}"/>
              </a:ext>
            </a:extLst>
          </p:cNvPr>
          <p:cNvSpPr/>
          <p:nvPr/>
        </p:nvSpPr>
        <p:spPr>
          <a:xfrm>
            <a:off x="6389396" y="371657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308D6403-1561-685E-BF73-FA103F63269E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08E6719-0051-32B3-4528-619A235731C4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A160DF-5179-ED4A-156C-C8D62FF37760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5395E51-5EE4-4C85-6270-C5045502A1BD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A1232F-7C3D-C254-5046-75EC6E5E9DF9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FD263531-1501-9B29-A19E-D37B5E2C11BE}"/>
              </a:ext>
            </a:extLst>
          </p:cNvPr>
          <p:cNvSpPr/>
          <p:nvPr/>
        </p:nvSpPr>
        <p:spPr>
          <a:xfrm>
            <a:off x="4105854" y="33001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D16B9B8-C362-2341-E2EF-F8EF9588DC5C}"/>
              </a:ext>
            </a:extLst>
          </p:cNvPr>
          <p:cNvSpPr/>
          <p:nvPr/>
        </p:nvSpPr>
        <p:spPr>
          <a:xfrm>
            <a:off x="2979301" y="330010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FA5DE-4C47-9DB3-D5EB-97FF2C16FB35}"/>
              </a:ext>
            </a:extLst>
          </p:cNvPr>
          <p:cNvSpPr/>
          <p:nvPr/>
        </p:nvSpPr>
        <p:spPr>
          <a:xfrm>
            <a:off x="6123789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177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56038-A158-4092-A936-780235744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B9F6B5-F0CC-0BAC-03B7-ABE5CF25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A9A3CD-03A4-4DFC-9E3C-6B30ACB3F9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264217-C352-A0FF-26B5-312133A89F5C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EF0C8D-CE26-9672-602D-CE6FADD8EB39}"/>
              </a:ext>
            </a:extLst>
          </p:cNvPr>
          <p:cNvSpPr/>
          <p:nvPr/>
        </p:nvSpPr>
        <p:spPr>
          <a:xfrm>
            <a:off x="6389396" y="371657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0F1C1251-F985-CA38-5FE4-16EFB41A8B1B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7770E83A-5FEB-20AD-C4DF-135E2894032F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6E9A7D-076E-6900-0717-F86BAC6D7FE7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F03D33-AA07-8DA5-C22B-573B756AAA75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D2D984-5973-F28D-AE0C-EF7437E8EA14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562D065E-5B5D-AF57-683E-B8078ABA9EB3}"/>
              </a:ext>
            </a:extLst>
          </p:cNvPr>
          <p:cNvSpPr/>
          <p:nvPr/>
        </p:nvSpPr>
        <p:spPr>
          <a:xfrm>
            <a:off x="4105854" y="33001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20532F09-6274-CDEA-DF03-1ADF0EEFC159}"/>
              </a:ext>
            </a:extLst>
          </p:cNvPr>
          <p:cNvSpPr/>
          <p:nvPr/>
        </p:nvSpPr>
        <p:spPr>
          <a:xfrm>
            <a:off x="2979301" y="330010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0C587E8-4B4A-598C-680D-3262B206064B}"/>
              </a:ext>
            </a:extLst>
          </p:cNvPr>
          <p:cNvSpPr/>
          <p:nvPr/>
        </p:nvSpPr>
        <p:spPr>
          <a:xfrm>
            <a:off x="6123789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FEF5449-D737-02D2-108E-2D9DEE05E9E6}"/>
              </a:ext>
            </a:extLst>
          </p:cNvPr>
          <p:cNvSpPr txBox="1"/>
          <p:nvPr/>
        </p:nvSpPr>
        <p:spPr>
          <a:xfrm>
            <a:off x="2447034" y="4919709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4 300 </a:t>
            </a:r>
            <a:r>
              <a:rPr lang="fr-FR" sz="3200" dirty="0"/>
              <a:t>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0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70C0"/>
                </a:solidFill>
              </a:rPr>
              <a:t>1</a:t>
            </a:r>
            <a:r>
              <a:rPr lang="fr-FR" sz="3200" dirty="0"/>
              <a:t> &lt; </a:t>
            </a:r>
            <a:r>
              <a:rPr lang="fr-FR" sz="3200" dirty="0">
                <a:solidFill>
                  <a:schemeClr val="bg1"/>
                </a:solidFill>
              </a:rPr>
              <a:t>4 400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D92E13C-EF65-8E65-09E0-2C4F6B7C5A83}"/>
              </a:ext>
            </a:extLst>
          </p:cNvPr>
          <p:cNvSpPr txBox="1"/>
          <p:nvPr/>
        </p:nvSpPr>
        <p:spPr>
          <a:xfrm>
            <a:off x="2447033" y="4919708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4 000 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0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70C0"/>
                </a:solidFill>
              </a:rPr>
              <a:t>1</a:t>
            </a:r>
            <a:r>
              <a:rPr lang="fr-FR" sz="3200" dirty="0"/>
              <a:t> &lt; 4 100</a:t>
            </a:r>
          </a:p>
        </p:txBody>
      </p:sp>
    </p:spTree>
    <p:extLst>
      <p:ext uri="{BB962C8B-B14F-4D97-AF65-F5344CB8AC3E}">
        <p14:creationId xmlns:p14="http://schemas.microsoft.com/office/powerpoint/2010/main" val="97920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115</Words>
  <Application>Microsoft Office PowerPoint</Application>
  <PresentationFormat>Affichage à l'écran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37</cp:revision>
  <dcterms:created xsi:type="dcterms:W3CDTF">2023-02-07T14:55:57Z</dcterms:created>
  <dcterms:modified xsi:type="dcterms:W3CDTF">2025-10-21T06:10:37Z</dcterms:modified>
</cp:coreProperties>
</file>